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D667-D38B-4853-847F-8BD3E0AB2F1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CCBC7-7238-49D2-A1EB-738191B64D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84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CBC7-7238-49D2-A1EB-738191B64D67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5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23810" r="28718" b="29960"/>
          <a:stretch/>
        </p:blipFill>
        <p:spPr bwMode="auto">
          <a:xfrm>
            <a:off x="-180529" y="260648"/>
            <a:ext cx="916263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1124744"/>
            <a:ext cx="609600" cy="609600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438607" y="1429544"/>
            <a:ext cx="864096" cy="0"/>
          </a:xfrm>
          <a:prstGeom prst="straightConnector1">
            <a:avLst/>
          </a:prstGeom>
          <a:ln w="66675" cmpd="dbl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-22378" y="940078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Klikni in prisluhni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302703" y="1309410"/>
            <a:ext cx="244961" cy="319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3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23810" r="28718" b="29960"/>
          <a:stretch/>
        </p:blipFill>
        <p:spPr bwMode="auto">
          <a:xfrm>
            <a:off x="0" y="260648"/>
            <a:ext cx="889317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23810" r="28718" b="29960"/>
          <a:stretch/>
        </p:blipFill>
        <p:spPr bwMode="auto">
          <a:xfrm>
            <a:off x="107504" y="260648"/>
            <a:ext cx="889317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23810" r="28718" b="29960"/>
          <a:stretch/>
        </p:blipFill>
        <p:spPr bwMode="auto">
          <a:xfrm>
            <a:off x="0" y="188640"/>
            <a:ext cx="889317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3347864" y="5262943"/>
            <a:ext cx="1512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Železo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Baker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Živo srebro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/>
              <a:t>Zlato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104225" y="3247880"/>
            <a:ext cx="36004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5269574" y="3247880"/>
            <a:ext cx="36004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5269574" y="4077072"/>
            <a:ext cx="36004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707778" y="4077072"/>
            <a:ext cx="44839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9445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5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ŽELEZO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5674" r="23810" b="6250"/>
          <a:stretch/>
        </p:blipFill>
        <p:spPr bwMode="auto">
          <a:xfrm>
            <a:off x="971600" y="1052736"/>
            <a:ext cx="6461111" cy="546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ŽELEZO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15873" r="38563" b="12103"/>
          <a:stretch/>
        </p:blipFill>
        <p:spPr bwMode="auto">
          <a:xfrm>
            <a:off x="539552" y="1161141"/>
            <a:ext cx="4974557" cy="52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58" y="282143"/>
            <a:ext cx="33179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BAKER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23413" r="35969" b="16468"/>
          <a:stretch/>
        </p:blipFill>
        <p:spPr bwMode="auto">
          <a:xfrm>
            <a:off x="903247" y="1124744"/>
            <a:ext cx="721251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ŽIVO SREBRO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15873" r="41435" b="18651"/>
          <a:stretch/>
        </p:blipFill>
        <p:spPr bwMode="auto">
          <a:xfrm>
            <a:off x="323528" y="1220230"/>
            <a:ext cx="5050972" cy="478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11567"/>
            <a:ext cx="3882008" cy="169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ZLATO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8" t="18046" r="30449" b="26539"/>
          <a:stretch/>
        </p:blipFill>
        <p:spPr bwMode="auto">
          <a:xfrm>
            <a:off x="539552" y="1052736"/>
            <a:ext cx="5283201" cy="37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40" y="424295"/>
            <a:ext cx="3513559" cy="25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87" y="3429000"/>
            <a:ext cx="31443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3"/>
          <a:stretch/>
        </p:blipFill>
        <p:spPr bwMode="auto">
          <a:xfrm>
            <a:off x="2771800" y="4545292"/>
            <a:ext cx="259036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584" y="44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ZLITINE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22817" r="36861" b="40873"/>
          <a:stretch/>
        </p:blipFill>
        <p:spPr bwMode="auto">
          <a:xfrm>
            <a:off x="203951" y="1412776"/>
            <a:ext cx="852684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</Words>
  <Application>Microsoft Office PowerPoint</Application>
  <PresentationFormat>Diaprojekcija na zaslonu (4:3)</PresentationFormat>
  <Paragraphs>12</Paragraphs>
  <Slides>10</Slides>
  <Notes>1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PowerPointova predstavitev</vt:lpstr>
      <vt:lpstr>PowerPointova predstavitev</vt:lpstr>
      <vt:lpstr>PowerPointova predstavitev</vt:lpstr>
      <vt:lpstr>ŽELEZO</vt:lpstr>
      <vt:lpstr>ŽELEZO</vt:lpstr>
      <vt:lpstr>BAKER</vt:lpstr>
      <vt:lpstr>ŽIVO SREBRO</vt:lpstr>
      <vt:lpstr>ZLATO</vt:lpstr>
      <vt:lpstr>ZLITINE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Matevž</dc:creator>
  <cp:lastModifiedBy>Matevž</cp:lastModifiedBy>
  <cp:revision>10</cp:revision>
  <dcterms:created xsi:type="dcterms:W3CDTF">2020-04-01T07:29:27Z</dcterms:created>
  <dcterms:modified xsi:type="dcterms:W3CDTF">2020-04-01T09:03:20Z</dcterms:modified>
</cp:coreProperties>
</file>